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65938" cy="9996488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734" y="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5240" cy="499824"/>
          </a:xfrm>
          <a:prstGeom prst="rect">
            <a:avLst/>
          </a:prstGeom>
        </p:spPr>
        <p:txBody>
          <a:bodyPr vert="horz" lIns="96350" tIns="48175" rIns="96350" bIns="48175" rtlCol="0"/>
          <a:lstStyle>
            <a:lvl1pPr algn="l">
              <a:defRPr sz="13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idx="1"/>
          </p:nvPr>
        </p:nvSpPr>
        <p:spPr>
          <a:xfrm>
            <a:off x="3889109" y="0"/>
            <a:ext cx="2975240" cy="499824"/>
          </a:xfrm>
          <a:prstGeom prst="rect">
            <a:avLst/>
          </a:prstGeom>
        </p:spPr>
        <p:txBody>
          <a:bodyPr vert="horz" lIns="96350" tIns="48175" rIns="96350" bIns="48175" rtlCol="0"/>
          <a:lstStyle>
            <a:lvl1pPr algn="r">
              <a:defRPr sz="1300"/>
            </a:lvl1pPr>
          </a:lstStyle>
          <a:p>
            <a:fld id="{384C86BD-2FE4-41E3-B9F7-6E038E21E98A}" type="datetimeFigureOut">
              <a:rPr lang="sl-SI" smtClean="0"/>
              <a:t>06.06.2017</a:t>
            </a:fld>
            <a:endParaRPr lang="sl-SI"/>
          </a:p>
        </p:txBody>
      </p:sp>
      <p:sp>
        <p:nvSpPr>
          <p:cNvPr id="4" name="Ograd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933450" y="749300"/>
            <a:ext cx="4999038" cy="3749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350" tIns="48175" rIns="96350" bIns="48175" rtlCol="0" anchor="ctr"/>
          <a:lstStyle/>
          <a:p>
            <a:endParaRPr lang="sl-SI"/>
          </a:p>
        </p:txBody>
      </p:sp>
      <p:sp>
        <p:nvSpPr>
          <p:cNvPr id="5" name="Ograda opomb 4"/>
          <p:cNvSpPr>
            <a:spLocks noGrp="1"/>
          </p:cNvSpPr>
          <p:nvPr>
            <p:ph type="body" sz="quarter" idx="3"/>
          </p:nvPr>
        </p:nvSpPr>
        <p:spPr>
          <a:xfrm>
            <a:off x="686594" y="4748332"/>
            <a:ext cx="5492750" cy="4498420"/>
          </a:xfrm>
          <a:prstGeom prst="rect">
            <a:avLst/>
          </a:prstGeom>
        </p:spPr>
        <p:txBody>
          <a:bodyPr vert="horz" lIns="96350" tIns="48175" rIns="96350" bIns="48175" rtlCol="0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4"/>
          </p:nvPr>
        </p:nvSpPr>
        <p:spPr>
          <a:xfrm>
            <a:off x="0" y="9494929"/>
            <a:ext cx="2975240" cy="499824"/>
          </a:xfrm>
          <a:prstGeom prst="rect">
            <a:avLst/>
          </a:prstGeom>
        </p:spPr>
        <p:txBody>
          <a:bodyPr vert="horz" lIns="96350" tIns="48175" rIns="96350" bIns="48175" rtlCol="0" anchor="b"/>
          <a:lstStyle>
            <a:lvl1pPr algn="l">
              <a:defRPr sz="1300"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3889109" y="9494929"/>
            <a:ext cx="2975240" cy="499824"/>
          </a:xfrm>
          <a:prstGeom prst="rect">
            <a:avLst/>
          </a:prstGeom>
        </p:spPr>
        <p:txBody>
          <a:bodyPr vert="horz" lIns="96350" tIns="48175" rIns="96350" bIns="48175" rtlCol="0" anchor="b"/>
          <a:lstStyle>
            <a:lvl1pPr algn="r">
              <a:defRPr sz="1300"/>
            </a:lvl1pPr>
          </a:lstStyle>
          <a:p>
            <a:fld id="{A8737221-70B6-4821-A296-D8D95EE85E00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834369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>
          <a:xfrm>
            <a:off x="933450" y="749300"/>
            <a:ext cx="4999038" cy="3749675"/>
          </a:xfrm>
        </p:spPr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737221-70B6-4821-A296-D8D95EE85E00}" type="slidenum">
              <a:rPr lang="sl-SI" smtClean="0"/>
              <a:t>1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9921801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 smtClean="0"/>
              <a:t>Kliknite, če želite urediti slog podnaslova matrice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9A59C-9A0B-40BC-BEF3-75E63AAC039B}" type="datetimeFigureOut">
              <a:rPr lang="sl-SI" smtClean="0"/>
              <a:t>06.06.2017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E4FF0-FB62-447E-B38E-C828BC14EB03}" type="slidenum">
              <a:rPr lang="sl-SI" smtClean="0"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9A59C-9A0B-40BC-BEF3-75E63AAC039B}" type="datetimeFigureOut">
              <a:rPr lang="sl-SI" smtClean="0"/>
              <a:t>06.06.2017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E4FF0-FB62-447E-B38E-C828BC14EB03}" type="slidenum">
              <a:rPr lang="sl-SI" smtClean="0"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9A59C-9A0B-40BC-BEF3-75E63AAC039B}" type="datetimeFigureOut">
              <a:rPr lang="sl-SI" smtClean="0"/>
              <a:t>06.06.2017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E4FF0-FB62-447E-B38E-C828BC14EB03}" type="slidenum">
              <a:rPr lang="sl-SI" smtClean="0"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9A59C-9A0B-40BC-BEF3-75E63AAC039B}" type="datetimeFigureOut">
              <a:rPr lang="sl-SI" smtClean="0"/>
              <a:t>06.06.2017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E4FF0-FB62-447E-B38E-C828BC14EB03}" type="slidenum">
              <a:rPr lang="sl-SI" smtClean="0"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9A59C-9A0B-40BC-BEF3-75E63AAC039B}" type="datetimeFigureOut">
              <a:rPr lang="sl-SI" smtClean="0"/>
              <a:t>06.06.2017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E4FF0-FB62-447E-B38E-C828BC14EB03}" type="slidenum">
              <a:rPr lang="sl-SI" smtClean="0"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9A59C-9A0B-40BC-BEF3-75E63AAC039B}" type="datetimeFigureOut">
              <a:rPr lang="sl-SI" smtClean="0"/>
              <a:t>06.06.2017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E4FF0-FB62-447E-B38E-C828BC14EB03}" type="slidenum">
              <a:rPr lang="sl-SI" smtClean="0"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9A59C-9A0B-40BC-BEF3-75E63AAC039B}" type="datetimeFigureOut">
              <a:rPr lang="sl-SI" smtClean="0"/>
              <a:t>06.06.2017</a:t>
            </a:fld>
            <a:endParaRPr lang="sl-SI"/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E4FF0-FB62-447E-B38E-C828BC14EB03}" type="slidenum">
              <a:rPr lang="sl-SI" smtClean="0"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9A59C-9A0B-40BC-BEF3-75E63AAC039B}" type="datetimeFigureOut">
              <a:rPr lang="sl-SI" smtClean="0"/>
              <a:t>06.06.2017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E4FF0-FB62-447E-B38E-C828BC14EB03}" type="slidenum">
              <a:rPr lang="sl-SI" smtClean="0"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9A59C-9A0B-40BC-BEF3-75E63AAC039B}" type="datetimeFigureOut">
              <a:rPr lang="sl-SI" smtClean="0"/>
              <a:t>06.06.2017</a:t>
            </a:fld>
            <a:endParaRPr lang="sl-SI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E4FF0-FB62-447E-B38E-C828BC14EB03}" type="slidenum">
              <a:rPr lang="sl-SI" smtClean="0"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9A59C-9A0B-40BC-BEF3-75E63AAC039B}" type="datetimeFigureOut">
              <a:rPr lang="sl-SI" smtClean="0"/>
              <a:t>06.06.2017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E4FF0-FB62-447E-B38E-C828BC14EB03}" type="slidenum">
              <a:rPr lang="sl-SI" smtClean="0"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9A59C-9A0B-40BC-BEF3-75E63AAC039B}" type="datetimeFigureOut">
              <a:rPr lang="sl-SI" smtClean="0"/>
              <a:t>06.06.2017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E4FF0-FB62-447E-B38E-C828BC14EB03}" type="slidenum">
              <a:rPr lang="sl-SI" smtClean="0"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naslova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69A59C-9A0B-40BC-BEF3-75E63AAC039B}" type="datetimeFigureOut">
              <a:rPr lang="sl-SI" smtClean="0"/>
              <a:t>06.06.2017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0E4FF0-FB62-447E-B38E-C828BC14EB03}" type="slidenum">
              <a:rPr lang="sl-SI" smtClean="0"/>
              <a:t>‹#›</a:t>
            </a:fld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emf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l-SI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10160000" cy="7620000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9" y="404664"/>
            <a:ext cx="5772151" cy="536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3016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1</Words>
  <Application>Microsoft Office PowerPoint</Application>
  <PresentationFormat>Diaprojekcija na zaslonu (4:3)</PresentationFormat>
  <Paragraphs>1</Paragraphs>
  <Slides>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diapozitivov</vt:lpstr>
      </vt:variant>
      <vt:variant>
        <vt:i4>1</vt:i4>
      </vt:variant>
    </vt:vector>
  </HeadingPairs>
  <TitlesOfParts>
    <vt:vector size="2" baseType="lpstr">
      <vt:lpstr>Officeova tema</vt:lpstr>
      <vt:lpstr>PowerPointova predstavitev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PowerPointova predstavitev</dc:title>
  <dc:creator>Melita</dc:creator>
  <cp:lastModifiedBy>Melita</cp:lastModifiedBy>
  <cp:revision>7</cp:revision>
  <cp:lastPrinted>2017-06-06T06:56:19Z</cp:lastPrinted>
  <dcterms:created xsi:type="dcterms:W3CDTF">2014-10-01T11:02:59Z</dcterms:created>
  <dcterms:modified xsi:type="dcterms:W3CDTF">2017-06-06T07:32:37Z</dcterms:modified>
</cp:coreProperties>
</file>